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14"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256646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16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17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жел соғады, күші 9-14 м/с.  Ауа температурасы түнде 11-13, күндіз 24-26 градус жылы болады.</a:t>
            </a:r>
            <a:endParaRPr lang="ru-RU"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17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18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a:t>
            </a:r>
            <a:r>
              <a:rPr lang="kk-KZ" sz="1200">
                <a:solidFill>
                  <a:prstClr val="black"/>
                </a:solidFill>
                <a:latin typeface="Times New Roman" panose="02020603050405020304" pitchFamily="18" charset="0"/>
                <a:cs typeface="Times New Roman" pitchFamily="18" charset="0"/>
              </a:rPr>
              <a:t>күші 2-7 </a:t>
            </a:r>
            <a:r>
              <a:rPr lang="kk-KZ" sz="1200" dirty="0">
                <a:solidFill>
                  <a:prstClr val="black"/>
                </a:solidFill>
                <a:latin typeface="Times New Roman" panose="02020603050405020304" pitchFamily="18" charset="0"/>
                <a:cs typeface="Times New Roman" pitchFamily="18" charset="0"/>
              </a:rPr>
              <a:t>м/с. Ауа температурасы 11-13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88279865"/>
              </p:ext>
            </p:extLst>
          </p:nvPr>
        </p:nvGraphicFramePr>
        <p:xfrm>
          <a:off x="5053482" y="4416735"/>
          <a:ext cx="4572000" cy="1955216"/>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508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393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39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393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75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22060</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4224</cp:revision>
  <cp:lastPrinted>2021-07-01T07:38:07Z</cp:lastPrinted>
  <dcterms:created xsi:type="dcterms:W3CDTF">2018-03-27T06:03:00Z</dcterms:created>
  <dcterms:modified xsi:type="dcterms:W3CDTF">2026-05-16T06:42:04Z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